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19050000" cy="8772525"/>
  <p:notesSz cx="6858000" cy="9144000"/>
  <p:defaultTextStyle>
    <a:defPPr>
      <a:defRPr lang="en-US"/>
    </a:defPPr>
    <a:lvl1pPr marL="0" algn="l" defTabSz="1335481" rtl="0" eaLnBrk="1" latinLnBrk="0" hangingPunct="1">
      <a:defRPr sz="2629" kern="1200">
        <a:solidFill>
          <a:schemeClr val="tx1"/>
        </a:solidFill>
        <a:latin typeface="+mn-lt"/>
        <a:ea typeface="+mn-ea"/>
        <a:cs typeface="+mn-cs"/>
      </a:defRPr>
    </a:lvl1pPr>
    <a:lvl2pPr marL="667741" algn="l" defTabSz="1335481" rtl="0" eaLnBrk="1" latinLnBrk="0" hangingPunct="1">
      <a:defRPr sz="2629" kern="1200">
        <a:solidFill>
          <a:schemeClr val="tx1"/>
        </a:solidFill>
        <a:latin typeface="+mn-lt"/>
        <a:ea typeface="+mn-ea"/>
        <a:cs typeface="+mn-cs"/>
      </a:defRPr>
    </a:lvl2pPr>
    <a:lvl3pPr marL="1335481" algn="l" defTabSz="1335481" rtl="0" eaLnBrk="1" latinLnBrk="0" hangingPunct="1">
      <a:defRPr sz="2629" kern="1200">
        <a:solidFill>
          <a:schemeClr val="tx1"/>
        </a:solidFill>
        <a:latin typeface="+mn-lt"/>
        <a:ea typeface="+mn-ea"/>
        <a:cs typeface="+mn-cs"/>
      </a:defRPr>
    </a:lvl3pPr>
    <a:lvl4pPr marL="2003222" algn="l" defTabSz="1335481" rtl="0" eaLnBrk="1" latinLnBrk="0" hangingPunct="1">
      <a:defRPr sz="2629" kern="1200">
        <a:solidFill>
          <a:schemeClr val="tx1"/>
        </a:solidFill>
        <a:latin typeface="+mn-lt"/>
        <a:ea typeface="+mn-ea"/>
        <a:cs typeface="+mn-cs"/>
      </a:defRPr>
    </a:lvl4pPr>
    <a:lvl5pPr marL="2670962" algn="l" defTabSz="1335481" rtl="0" eaLnBrk="1" latinLnBrk="0" hangingPunct="1">
      <a:defRPr sz="2629" kern="1200">
        <a:solidFill>
          <a:schemeClr val="tx1"/>
        </a:solidFill>
        <a:latin typeface="+mn-lt"/>
        <a:ea typeface="+mn-ea"/>
        <a:cs typeface="+mn-cs"/>
      </a:defRPr>
    </a:lvl5pPr>
    <a:lvl6pPr marL="3338703" algn="l" defTabSz="1335481" rtl="0" eaLnBrk="1" latinLnBrk="0" hangingPunct="1">
      <a:defRPr sz="2629" kern="1200">
        <a:solidFill>
          <a:schemeClr val="tx1"/>
        </a:solidFill>
        <a:latin typeface="+mn-lt"/>
        <a:ea typeface="+mn-ea"/>
        <a:cs typeface="+mn-cs"/>
      </a:defRPr>
    </a:lvl6pPr>
    <a:lvl7pPr marL="4006444" algn="l" defTabSz="1335481" rtl="0" eaLnBrk="1" latinLnBrk="0" hangingPunct="1">
      <a:defRPr sz="2629" kern="1200">
        <a:solidFill>
          <a:schemeClr val="tx1"/>
        </a:solidFill>
        <a:latin typeface="+mn-lt"/>
        <a:ea typeface="+mn-ea"/>
        <a:cs typeface="+mn-cs"/>
      </a:defRPr>
    </a:lvl7pPr>
    <a:lvl8pPr marL="4674184" algn="l" defTabSz="1335481" rtl="0" eaLnBrk="1" latinLnBrk="0" hangingPunct="1">
      <a:defRPr sz="2629" kern="1200">
        <a:solidFill>
          <a:schemeClr val="tx1"/>
        </a:solidFill>
        <a:latin typeface="+mn-lt"/>
        <a:ea typeface="+mn-ea"/>
        <a:cs typeface="+mn-cs"/>
      </a:defRPr>
    </a:lvl8pPr>
    <a:lvl9pPr marL="5341925" algn="l" defTabSz="1335481" rtl="0" eaLnBrk="1" latinLnBrk="0" hangingPunct="1">
      <a:defRPr sz="262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63" userDrawn="1">
          <p15:clr>
            <a:srgbClr val="A4A3A4"/>
          </p15:clr>
        </p15:guide>
        <p15:guide id="2" pos="60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F3EF"/>
    <a:srgbClr val="B1DFD6"/>
    <a:srgbClr val="8DC4D7"/>
    <a:srgbClr val="0A5226"/>
    <a:srgbClr val="00682F"/>
    <a:srgbClr val="89D9DB"/>
    <a:srgbClr val="B5D8E5"/>
    <a:srgbClr val="640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227" autoAdjust="0"/>
  </p:normalViewPr>
  <p:slideViewPr>
    <p:cSldViewPr snapToGrid="0" showGuides="1">
      <p:cViewPr varScale="1">
        <p:scale>
          <a:sx n="79" d="100"/>
          <a:sy n="79" d="100"/>
        </p:scale>
        <p:origin x="138" y="174"/>
      </p:cViewPr>
      <p:guideLst>
        <p:guide orient="horz" pos="2763"/>
        <p:guide pos="60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81250" y="1435690"/>
            <a:ext cx="14287500" cy="3054138"/>
          </a:xfrm>
        </p:spPr>
        <p:txBody>
          <a:bodyPr anchor="b"/>
          <a:lstStyle>
            <a:lvl1pPr algn="ctr">
              <a:defRPr sz="76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81250" y="4607607"/>
            <a:ext cx="14287500" cy="2117996"/>
          </a:xfrm>
        </p:spPr>
        <p:txBody>
          <a:bodyPr/>
          <a:lstStyle>
            <a:lvl1pPr marL="0" indent="0" algn="ctr">
              <a:buNone/>
              <a:defRPr sz="3070"/>
            </a:lvl1pPr>
            <a:lvl2pPr marL="584875" indent="0" algn="ctr">
              <a:buNone/>
              <a:defRPr sz="2558"/>
            </a:lvl2pPr>
            <a:lvl3pPr marL="1169749" indent="0" algn="ctr">
              <a:buNone/>
              <a:defRPr sz="2303"/>
            </a:lvl3pPr>
            <a:lvl4pPr marL="1754625" indent="0" algn="ctr">
              <a:buNone/>
              <a:defRPr sz="2047"/>
            </a:lvl4pPr>
            <a:lvl5pPr marL="2339500" indent="0" algn="ctr">
              <a:buNone/>
              <a:defRPr sz="2047"/>
            </a:lvl5pPr>
            <a:lvl6pPr marL="2924374" indent="0" algn="ctr">
              <a:buNone/>
              <a:defRPr sz="2047"/>
            </a:lvl6pPr>
            <a:lvl7pPr marL="3509249" indent="0" algn="ctr">
              <a:buNone/>
              <a:defRPr sz="2047"/>
            </a:lvl7pPr>
            <a:lvl8pPr marL="4094125" indent="0" algn="ctr">
              <a:buNone/>
              <a:defRPr sz="2047"/>
            </a:lvl8pPr>
            <a:lvl9pPr marL="4678999" indent="0" algn="ctr">
              <a:buNone/>
              <a:defRPr sz="204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ACB5-17A6-4EBB-8436-1B2C9DF59379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8D25D-92BA-4ED0-BB57-F71005B2F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99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ACB5-17A6-4EBB-8436-1B2C9DF59379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8D25D-92BA-4ED0-BB57-F71005B2F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557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9768" y="2187041"/>
            <a:ext cx="16430625" cy="3649126"/>
          </a:xfrm>
        </p:spPr>
        <p:txBody>
          <a:bodyPr anchor="b"/>
          <a:lstStyle>
            <a:lvl1pPr>
              <a:defRPr sz="76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9768" y="5870691"/>
            <a:ext cx="16430625" cy="1918989"/>
          </a:xfrm>
        </p:spPr>
        <p:txBody>
          <a:bodyPr/>
          <a:lstStyle>
            <a:lvl1pPr marL="0" indent="0">
              <a:buNone/>
              <a:defRPr sz="3070">
                <a:solidFill>
                  <a:schemeClr val="tx1">
                    <a:tint val="75000"/>
                  </a:schemeClr>
                </a:solidFill>
              </a:defRPr>
            </a:lvl1pPr>
            <a:lvl2pPr marL="584875" indent="0">
              <a:buNone/>
              <a:defRPr sz="2558">
                <a:solidFill>
                  <a:schemeClr val="tx1">
                    <a:tint val="75000"/>
                  </a:schemeClr>
                </a:solidFill>
              </a:defRPr>
            </a:lvl2pPr>
            <a:lvl3pPr marL="1169749" indent="0">
              <a:buNone/>
              <a:defRPr sz="2303">
                <a:solidFill>
                  <a:schemeClr val="tx1">
                    <a:tint val="75000"/>
                  </a:schemeClr>
                </a:solidFill>
              </a:defRPr>
            </a:lvl3pPr>
            <a:lvl4pPr marL="1754625" indent="0">
              <a:buNone/>
              <a:defRPr sz="2047">
                <a:solidFill>
                  <a:schemeClr val="tx1">
                    <a:tint val="75000"/>
                  </a:schemeClr>
                </a:solidFill>
              </a:defRPr>
            </a:lvl4pPr>
            <a:lvl5pPr marL="2339500" indent="0">
              <a:buNone/>
              <a:defRPr sz="2047">
                <a:solidFill>
                  <a:schemeClr val="tx1">
                    <a:tint val="75000"/>
                  </a:schemeClr>
                </a:solidFill>
              </a:defRPr>
            </a:lvl5pPr>
            <a:lvl6pPr marL="2924374" indent="0">
              <a:buNone/>
              <a:defRPr sz="2047">
                <a:solidFill>
                  <a:schemeClr val="tx1">
                    <a:tint val="75000"/>
                  </a:schemeClr>
                </a:solidFill>
              </a:defRPr>
            </a:lvl6pPr>
            <a:lvl7pPr marL="3509249" indent="0">
              <a:buNone/>
              <a:defRPr sz="2047">
                <a:solidFill>
                  <a:schemeClr val="tx1">
                    <a:tint val="75000"/>
                  </a:schemeClr>
                </a:solidFill>
              </a:defRPr>
            </a:lvl7pPr>
            <a:lvl8pPr marL="4094125" indent="0">
              <a:buNone/>
              <a:defRPr sz="2047">
                <a:solidFill>
                  <a:schemeClr val="tx1">
                    <a:tint val="75000"/>
                  </a:schemeClr>
                </a:solidFill>
              </a:defRPr>
            </a:lvl8pPr>
            <a:lvl9pPr marL="4678999" indent="0">
              <a:buNone/>
              <a:defRPr sz="20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ACB5-17A6-4EBB-8436-1B2C9DF59379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8D25D-92BA-4ED0-BB57-F71005B2F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157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09688" y="2335280"/>
            <a:ext cx="8096250" cy="55660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44063" y="2335280"/>
            <a:ext cx="8096250" cy="55660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ACB5-17A6-4EBB-8436-1B2C9DF59379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8D25D-92BA-4ED0-BB57-F71005B2F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77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2170" y="467056"/>
            <a:ext cx="16430625" cy="1695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2171" y="2150490"/>
            <a:ext cx="8059042" cy="1053921"/>
          </a:xfrm>
        </p:spPr>
        <p:txBody>
          <a:bodyPr anchor="b"/>
          <a:lstStyle>
            <a:lvl1pPr marL="0" indent="0">
              <a:buNone/>
              <a:defRPr sz="3070" b="1"/>
            </a:lvl1pPr>
            <a:lvl2pPr marL="584875" indent="0">
              <a:buNone/>
              <a:defRPr sz="2558" b="1"/>
            </a:lvl2pPr>
            <a:lvl3pPr marL="1169749" indent="0">
              <a:buNone/>
              <a:defRPr sz="2303" b="1"/>
            </a:lvl3pPr>
            <a:lvl4pPr marL="1754625" indent="0">
              <a:buNone/>
              <a:defRPr sz="2047" b="1"/>
            </a:lvl4pPr>
            <a:lvl5pPr marL="2339500" indent="0">
              <a:buNone/>
              <a:defRPr sz="2047" b="1"/>
            </a:lvl5pPr>
            <a:lvl6pPr marL="2924374" indent="0">
              <a:buNone/>
              <a:defRPr sz="2047" b="1"/>
            </a:lvl6pPr>
            <a:lvl7pPr marL="3509249" indent="0">
              <a:buNone/>
              <a:defRPr sz="2047" b="1"/>
            </a:lvl7pPr>
            <a:lvl8pPr marL="4094125" indent="0">
              <a:buNone/>
              <a:defRPr sz="2047" b="1"/>
            </a:lvl8pPr>
            <a:lvl9pPr marL="4678999" indent="0">
              <a:buNone/>
              <a:defRPr sz="204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12171" y="3204409"/>
            <a:ext cx="8059042" cy="47132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644064" y="2150490"/>
            <a:ext cx="8098731" cy="1053921"/>
          </a:xfrm>
        </p:spPr>
        <p:txBody>
          <a:bodyPr anchor="b"/>
          <a:lstStyle>
            <a:lvl1pPr marL="0" indent="0">
              <a:buNone/>
              <a:defRPr sz="3070" b="1"/>
            </a:lvl1pPr>
            <a:lvl2pPr marL="584875" indent="0">
              <a:buNone/>
              <a:defRPr sz="2558" b="1"/>
            </a:lvl2pPr>
            <a:lvl3pPr marL="1169749" indent="0">
              <a:buNone/>
              <a:defRPr sz="2303" b="1"/>
            </a:lvl3pPr>
            <a:lvl4pPr marL="1754625" indent="0">
              <a:buNone/>
              <a:defRPr sz="2047" b="1"/>
            </a:lvl4pPr>
            <a:lvl5pPr marL="2339500" indent="0">
              <a:buNone/>
              <a:defRPr sz="2047" b="1"/>
            </a:lvl5pPr>
            <a:lvl6pPr marL="2924374" indent="0">
              <a:buNone/>
              <a:defRPr sz="2047" b="1"/>
            </a:lvl6pPr>
            <a:lvl7pPr marL="3509249" indent="0">
              <a:buNone/>
              <a:defRPr sz="2047" b="1"/>
            </a:lvl7pPr>
            <a:lvl8pPr marL="4094125" indent="0">
              <a:buNone/>
              <a:defRPr sz="2047" b="1"/>
            </a:lvl8pPr>
            <a:lvl9pPr marL="4678999" indent="0">
              <a:buNone/>
              <a:defRPr sz="204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644064" y="3204409"/>
            <a:ext cx="8098731" cy="47132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ACB5-17A6-4EBB-8436-1B2C9DF59379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8D25D-92BA-4ED0-BB57-F71005B2F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143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ACB5-17A6-4EBB-8436-1B2C9DF59379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8D25D-92BA-4ED0-BB57-F71005B2F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03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ACB5-17A6-4EBB-8436-1B2C9DF59379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8D25D-92BA-4ED0-BB57-F71005B2F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594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2170" y="584837"/>
            <a:ext cx="6144120" cy="2046923"/>
          </a:xfrm>
        </p:spPr>
        <p:txBody>
          <a:bodyPr anchor="b"/>
          <a:lstStyle>
            <a:lvl1pPr>
              <a:defRPr sz="40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8732" y="1263084"/>
            <a:ext cx="9644063" cy="6234179"/>
          </a:xfrm>
        </p:spPr>
        <p:txBody>
          <a:bodyPr/>
          <a:lstStyle>
            <a:lvl1pPr>
              <a:defRPr sz="4093"/>
            </a:lvl1pPr>
            <a:lvl2pPr>
              <a:defRPr sz="3583"/>
            </a:lvl2pPr>
            <a:lvl3pPr>
              <a:defRPr sz="3070"/>
            </a:lvl3pPr>
            <a:lvl4pPr>
              <a:defRPr sz="2558"/>
            </a:lvl4pPr>
            <a:lvl5pPr>
              <a:defRPr sz="2558"/>
            </a:lvl5pPr>
            <a:lvl6pPr>
              <a:defRPr sz="2558"/>
            </a:lvl6pPr>
            <a:lvl7pPr>
              <a:defRPr sz="2558"/>
            </a:lvl7pPr>
            <a:lvl8pPr>
              <a:defRPr sz="2558"/>
            </a:lvl8pPr>
            <a:lvl9pPr>
              <a:defRPr sz="255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12170" y="2631758"/>
            <a:ext cx="6144120" cy="4875656"/>
          </a:xfrm>
        </p:spPr>
        <p:txBody>
          <a:bodyPr/>
          <a:lstStyle>
            <a:lvl1pPr marL="0" indent="0">
              <a:buNone/>
              <a:defRPr sz="2047"/>
            </a:lvl1pPr>
            <a:lvl2pPr marL="584875" indent="0">
              <a:buNone/>
              <a:defRPr sz="1791"/>
            </a:lvl2pPr>
            <a:lvl3pPr marL="1169749" indent="0">
              <a:buNone/>
              <a:defRPr sz="1535"/>
            </a:lvl3pPr>
            <a:lvl4pPr marL="1754625" indent="0">
              <a:buNone/>
              <a:defRPr sz="1279"/>
            </a:lvl4pPr>
            <a:lvl5pPr marL="2339500" indent="0">
              <a:buNone/>
              <a:defRPr sz="1279"/>
            </a:lvl5pPr>
            <a:lvl6pPr marL="2924374" indent="0">
              <a:buNone/>
              <a:defRPr sz="1279"/>
            </a:lvl6pPr>
            <a:lvl7pPr marL="3509249" indent="0">
              <a:buNone/>
              <a:defRPr sz="1279"/>
            </a:lvl7pPr>
            <a:lvl8pPr marL="4094125" indent="0">
              <a:buNone/>
              <a:defRPr sz="1279"/>
            </a:lvl8pPr>
            <a:lvl9pPr marL="4678999" indent="0">
              <a:buNone/>
              <a:defRPr sz="127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ACB5-17A6-4EBB-8436-1B2C9DF59379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8D25D-92BA-4ED0-BB57-F71005B2F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790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2170" y="584837"/>
            <a:ext cx="6144120" cy="2046923"/>
          </a:xfrm>
        </p:spPr>
        <p:txBody>
          <a:bodyPr anchor="b"/>
          <a:lstStyle>
            <a:lvl1pPr>
              <a:defRPr sz="40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8732" y="1263084"/>
            <a:ext cx="9644063" cy="6234179"/>
          </a:xfrm>
        </p:spPr>
        <p:txBody>
          <a:bodyPr anchor="t"/>
          <a:lstStyle>
            <a:lvl1pPr marL="0" indent="0">
              <a:buNone/>
              <a:defRPr sz="4093"/>
            </a:lvl1pPr>
            <a:lvl2pPr marL="584875" indent="0">
              <a:buNone/>
              <a:defRPr sz="3583"/>
            </a:lvl2pPr>
            <a:lvl3pPr marL="1169749" indent="0">
              <a:buNone/>
              <a:defRPr sz="3070"/>
            </a:lvl3pPr>
            <a:lvl4pPr marL="1754625" indent="0">
              <a:buNone/>
              <a:defRPr sz="2558"/>
            </a:lvl4pPr>
            <a:lvl5pPr marL="2339500" indent="0">
              <a:buNone/>
              <a:defRPr sz="2558"/>
            </a:lvl5pPr>
            <a:lvl6pPr marL="2924374" indent="0">
              <a:buNone/>
              <a:defRPr sz="2558"/>
            </a:lvl6pPr>
            <a:lvl7pPr marL="3509249" indent="0">
              <a:buNone/>
              <a:defRPr sz="2558"/>
            </a:lvl7pPr>
            <a:lvl8pPr marL="4094125" indent="0">
              <a:buNone/>
              <a:defRPr sz="2558"/>
            </a:lvl8pPr>
            <a:lvl9pPr marL="4678999" indent="0">
              <a:buNone/>
              <a:defRPr sz="2558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12170" y="2631758"/>
            <a:ext cx="6144120" cy="4875656"/>
          </a:xfrm>
        </p:spPr>
        <p:txBody>
          <a:bodyPr/>
          <a:lstStyle>
            <a:lvl1pPr marL="0" indent="0">
              <a:buNone/>
              <a:defRPr sz="2047"/>
            </a:lvl1pPr>
            <a:lvl2pPr marL="584875" indent="0">
              <a:buNone/>
              <a:defRPr sz="1791"/>
            </a:lvl2pPr>
            <a:lvl3pPr marL="1169749" indent="0">
              <a:buNone/>
              <a:defRPr sz="1535"/>
            </a:lvl3pPr>
            <a:lvl4pPr marL="1754625" indent="0">
              <a:buNone/>
              <a:defRPr sz="1279"/>
            </a:lvl4pPr>
            <a:lvl5pPr marL="2339500" indent="0">
              <a:buNone/>
              <a:defRPr sz="1279"/>
            </a:lvl5pPr>
            <a:lvl6pPr marL="2924374" indent="0">
              <a:buNone/>
              <a:defRPr sz="1279"/>
            </a:lvl6pPr>
            <a:lvl7pPr marL="3509249" indent="0">
              <a:buNone/>
              <a:defRPr sz="1279"/>
            </a:lvl7pPr>
            <a:lvl8pPr marL="4094125" indent="0">
              <a:buNone/>
              <a:defRPr sz="1279"/>
            </a:lvl8pPr>
            <a:lvl9pPr marL="4678999" indent="0">
              <a:buNone/>
              <a:defRPr sz="127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ACB5-17A6-4EBB-8436-1B2C9DF59379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8D25D-92BA-4ED0-BB57-F71005B2F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376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ACB5-17A6-4EBB-8436-1B2C9DF59379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8D25D-92BA-4ED0-BB57-F71005B2F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19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632657" y="467058"/>
            <a:ext cx="4107656" cy="743430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09688" y="467058"/>
            <a:ext cx="12084844" cy="743430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ACB5-17A6-4EBB-8436-1B2C9DF59379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8D25D-92BA-4ED0-BB57-F71005B2F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19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09689" y="467056"/>
            <a:ext cx="16430625" cy="1695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9689" y="2335280"/>
            <a:ext cx="16430625" cy="5566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09688" y="8130832"/>
            <a:ext cx="4286250" cy="467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1ACB5-17A6-4EBB-8436-1B2C9DF59379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10314" y="8130832"/>
            <a:ext cx="6429375" cy="467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454063" y="8130832"/>
            <a:ext cx="4286250" cy="467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8D25D-92BA-4ED0-BB57-F71005B2F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54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69749" rtl="0" eaLnBrk="1" latinLnBrk="0" hangingPunct="1">
        <a:lnSpc>
          <a:spcPct val="90000"/>
        </a:lnSpc>
        <a:spcBef>
          <a:spcPct val="0"/>
        </a:spcBef>
        <a:buNone/>
        <a:defRPr sz="56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2437" indent="-292437" algn="l" defTabSz="1169749" rtl="0" eaLnBrk="1" latinLnBrk="0" hangingPunct="1">
        <a:lnSpc>
          <a:spcPct val="90000"/>
        </a:lnSpc>
        <a:spcBef>
          <a:spcPts val="1279"/>
        </a:spcBef>
        <a:buFont typeface="Arial" panose="020B0604020202020204" pitchFamily="34" charset="0"/>
        <a:buChar char="•"/>
        <a:defRPr sz="3583" kern="1200">
          <a:solidFill>
            <a:schemeClr val="tx1"/>
          </a:solidFill>
          <a:latin typeface="+mn-lt"/>
          <a:ea typeface="+mn-ea"/>
          <a:cs typeface="+mn-cs"/>
        </a:defRPr>
      </a:lvl1pPr>
      <a:lvl2pPr marL="877312" indent="-292437" algn="l" defTabSz="1169749" rtl="0" eaLnBrk="1" latinLnBrk="0" hangingPunct="1">
        <a:lnSpc>
          <a:spcPct val="90000"/>
        </a:lnSpc>
        <a:spcBef>
          <a:spcPts val="640"/>
        </a:spcBef>
        <a:buFont typeface="Arial" panose="020B0604020202020204" pitchFamily="34" charset="0"/>
        <a:buChar char="•"/>
        <a:defRPr sz="3070" kern="1200">
          <a:solidFill>
            <a:schemeClr val="tx1"/>
          </a:solidFill>
          <a:latin typeface="+mn-lt"/>
          <a:ea typeface="+mn-ea"/>
          <a:cs typeface="+mn-cs"/>
        </a:defRPr>
      </a:lvl2pPr>
      <a:lvl3pPr marL="1462188" indent="-292437" algn="l" defTabSz="1169749" rtl="0" eaLnBrk="1" latinLnBrk="0" hangingPunct="1">
        <a:lnSpc>
          <a:spcPct val="90000"/>
        </a:lnSpc>
        <a:spcBef>
          <a:spcPts val="640"/>
        </a:spcBef>
        <a:buFont typeface="Arial" panose="020B0604020202020204" pitchFamily="34" charset="0"/>
        <a:buChar char="•"/>
        <a:defRPr sz="2558" kern="1200">
          <a:solidFill>
            <a:schemeClr val="tx1"/>
          </a:solidFill>
          <a:latin typeface="+mn-lt"/>
          <a:ea typeface="+mn-ea"/>
          <a:cs typeface="+mn-cs"/>
        </a:defRPr>
      </a:lvl3pPr>
      <a:lvl4pPr marL="2047062" indent="-292437" algn="l" defTabSz="1169749" rtl="0" eaLnBrk="1" latinLnBrk="0" hangingPunct="1">
        <a:lnSpc>
          <a:spcPct val="90000"/>
        </a:lnSpc>
        <a:spcBef>
          <a:spcPts val="640"/>
        </a:spcBef>
        <a:buFont typeface="Arial" panose="020B0604020202020204" pitchFamily="34" charset="0"/>
        <a:buChar char="•"/>
        <a:defRPr sz="2303" kern="1200">
          <a:solidFill>
            <a:schemeClr val="tx1"/>
          </a:solidFill>
          <a:latin typeface="+mn-lt"/>
          <a:ea typeface="+mn-ea"/>
          <a:cs typeface="+mn-cs"/>
        </a:defRPr>
      </a:lvl4pPr>
      <a:lvl5pPr marL="2631937" indent="-292437" algn="l" defTabSz="1169749" rtl="0" eaLnBrk="1" latinLnBrk="0" hangingPunct="1">
        <a:lnSpc>
          <a:spcPct val="90000"/>
        </a:lnSpc>
        <a:spcBef>
          <a:spcPts val="640"/>
        </a:spcBef>
        <a:buFont typeface="Arial" panose="020B0604020202020204" pitchFamily="34" charset="0"/>
        <a:buChar char="•"/>
        <a:defRPr sz="2303" kern="1200">
          <a:solidFill>
            <a:schemeClr val="tx1"/>
          </a:solidFill>
          <a:latin typeface="+mn-lt"/>
          <a:ea typeface="+mn-ea"/>
          <a:cs typeface="+mn-cs"/>
        </a:defRPr>
      </a:lvl5pPr>
      <a:lvl6pPr marL="3216812" indent="-292437" algn="l" defTabSz="1169749" rtl="0" eaLnBrk="1" latinLnBrk="0" hangingPunct="1">
        <a:lnSpc>
          <a:spcPct val="90000"/>
        </a:lnSpc>
        <a:spcBef>
          <a:spcPts val="640"/>
        </a:spcBef>
        <a:buFont typeface="Arial" panose="020B0604020202020204" pitchFamily="34" charset="0"/>
        <a:buChar char="•"/>
        <a:defRPr sz="2303" kern="1200">
          <a:solidFill>
            <a:schemeClr val="tx1"/>
          </a:solidFill>
          <a:latin typeface="+mn-lt"/>
          <a:ea typeface="+mn-ea"/>
          <a:cs typeface="+mn-cs"/>
        </a:defRPr>
      </a:lvl6pPr>
      <a:lvl7pPr marL="3801687" indent="-292437" algn="l" defTabSz="1169749" rtl="0" eaLnBrk="1" latinLnBrk="0" hangingPunct="1">
        <a:lnSpc>
          <a:spcPct val="90000"/>
        </a:lnSpc>
        <a:spcBef>
          <a:spcPts val="640"/>
        </a:spcBef>
        <a:buFont typeface="Arial" panose="020B0604020202020204" pitchFamily="34" charset="0"/>
        <a:buChar char="•"/>
        <a:defRPr sz="2303" kern="1200">
          <a:solidFill>
            <a:schemeClr val="tx1"/>
          </a:solidFill>
          <a:latin typeface="+mn-lt"/>
          <a:ea typeface="+mn-ea"/>
          <a:cs typeface="+mn-cs"/>
        </a:defRPr>
      </a:lvl7pPr>
      <a:lvl8pPr marL="4386562" indent="-292437" algn="l" defTabSz="1169749" rtl="0" eaLnBrk="1" latinLnBrk="0" hangingPunct="1">
        <a:lnSpc>
          <a:spcPct val="90000"/>
        </a:lnSpc>
        <a:spcBef>
          <a:spcPts val="640"/>
        </a:spcBef>
        <a:buFont typeface="Arial" panose="020B0604020202020204" pitchFamily="34" charset="0"/>
        <a:buChar char="•"/>
        <a:defRPr sz="2303" kern="1200">
          <a:solidFill>
            <a:schemeClr val="tx1"/>
          </a:solidFill>
          <a:latin typeface="+mn-lt"/>
          <a:ea typeface="+mn-ea"/>
          <a:cs typeface="+mn-cs"/>
        </a:defRPr>
      </a:lvl8pPr>
      <a:lvl9pPr marL="4971437" indent="-292437" algn="l" defTabSz="1169749" rtl="0" eaLnBrk="1" latinLnBrk="0" hangingPunct="1">
        <a:lnSpc>
          <a:spcPct val="90000"/>
        </a:lnSpc>
        <a:spcBef>
          <a:spcPts val="640"/>
        </a:spcBef>
        <a:buFont typeface="Arial" panose="020B0604020202020204" pitchFamily="34" charset="0"/>
        <a:buChar char="•"/>
        <a:defRPr sz="230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69749" rtl="0" eaLnBrk="1" latinLnBrk="0" hangingPunct="1">
        <a:defRPr sz="2303" kern="1200">
          <a:solidFill>
            <a:schemeClr val="tx1"/>
          </a:solidFill>
          <a:latin typeface="+mn-lt"/>
          <a:ea typeface="+mn-ea"/>
          <a:cs typeface="+mn-cs"/>
        </a:defRPr>
      </a:lvl1pPr>
      <a:lvl2pPr marL="584875" algn="l" defTabSz="1169749" rtl="0" eaLnBrk="1" latinLnBrk="0" hangingPunct="1">
        <a:defRPr sz="2303" kern="1200">
          <a:solidFill>
            <a:schemeClr val="tx1"/>
          </a:solidFill>
          <a:latin typeface="+mn-lt"/>
          <a:ea typeface="+mn-ea"/>
          <a:cs typeface="+mn-cs"/>
        </a:defRPr>
      </a:lvl2pPr>
      <a:lvl3pPr marL="1169749" algn="l" defTabSz="1169749" rtl="0" eaLnBrk="1" latinLnBrk="0" hangingPunct="1">
        <a:defRPr sz="2303" kern="1200">
          <a:solidFill>
            <a:schemeClr val="tx1"/>
          </a:solidFill>
          <a:latin typeface="+mn-lt"/>
          <a:ea typeface="+mn-ea"/>
          <a:cs typeface="+mn-cs"/>
        </a:defRPr>
      </a:lvl3pPr>
      <a:lvl4pPr marL="1754625" algn="l" defTabSz="1169749" rtl="0" eaLnBrk="1" latinLnBrk="0" hangingPunct="1">
        <a:defRPr sz="2303" kern="1200">
          <a:solidFill>
            <a:schemeClr val="tx1"/>
          </a:solidFill>
          <a:latin typeface="+mn-lt"/>
          <a:ea typeface="+mn-ea"/>
          <a:cs typeface="+mn-cs"/>
        </a:defRPr>
      </a:lvl4pPr>
      <a:lvl5pPr marL="2339500" algn="l" defTabSz="1169749" rtl="0" eaLnBrk="1" latinLnBrk="0" hangingPunct="1">
        <a:defRPr sz="2303" kern="1200">
          <a:solidFill>
            <a:schemeClr val="tx1"/>
          </a:solidFill>
          <a:latin typeface="+mn-lt"/>
          <a:ea typeface="+mn-ea"/>
          <a:cs typeface="+mn-cs"/>
        </a:defRPr>
      </a:lvl5pPr>
      <a:lvl6pPr marL="2924374" algn="l" defTabSz="1169749" rtl="0" eaLnBrk="1" latinLnBrk="0" hangingPunct="1">
        <a:defRPr sz="2303" kern="1200">
          <a:solidFill>
            <a:schemeClr val="tx1"/>
          </a:solidFill>
          <a:latin typeface="+mn-lt"/>
          <a:ea typeface="+mn-ea"/>
          <a:cs typeface="+mn-cs"/>
        </a:defRPr>
      </a:lvl6pPr>
      <a:lvl7pPr marL="3509249" algn="l" defTabSz="1169749" rtl="0" eaLnBrk="1" latinLnBrk="0" hangingPunct="1">
        <a:defRPr sz="2303" kern="1200">
          <a:solidFill>
            <a:schemeClr val="tx1"/>
          </a:solidFill>
          <a:latin typeface="+mn-lt"/>
          <a:ea typeface="+mn-ea"/>
          <a:cs typeface="+mn-cs"/>
        </a:defRPr>
      </a:lvl7pPr>
      <a:lvl8pPr marL="4094125" algn="l" defTabSz="1169749" rtl="0" eaLnBrk="1" latinLnBrk="0" hangingPunct="1">
        <a:defRPr sz="2303" kern="1200">
          <a:solidFill>
            <a:schemeClr val="tx1"/>
          </a:solidFill>
          <a:latin typeface="+mn-lt"/>
          <a:ea typeface="+mn-ea"/>
          <a:cs typeface="+mn-cs"/>
        </a:defRPr>
      </a:lvl8pPr>
      <a:lvl9pPr marL="4678999" algn="l" defTabSz="1169749" rtl="0" eaLnBrk="1" latinLnBrk="0" hangingPunct="1">
        <a:defRPr sz="230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8698590" y="1550302"/>
            <a:ext cx="184666" cy="4969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7342" y="5690286"/>
            <a:ext cx="1846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/>
              <a:t> </a:t>
            </a:r>
            <a:endParaRPr lang="en-US" dirty="0"/>
          </a:p>
        </p:txBody>
      </p:sp>
      <p:pic>
        <p:nvPicPr>
          <p:cNvPr id="3" name="Picture 2" descr="A road with a sign on it&#10;&#10;AI-generated content may be incorrect.">
            <a:extLst>
              <a:ext uri="{FF2B5EF4-FFF2-40B4-BE49-F238E27FC236}">
                <a16:creationId xmlns:a16="http://schemas.microsoft.com/office/drawing/2014/main" id="{409C8198-52FF-7985-8BB0-241BE9EAC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7" t="26449"/>
          <a:stretch/>
        </p:blipFill>
        <p:spPr>
          <a:xfrm>
            <a:off x="6591300" y="-190501"/>
            <a:ext cx="12458700" cy="80391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0E4097-9209-62F8-0071-9BD9A36C30EE}"/>
              </a:ext>
            </a:extLst>
          </p:cNvPr>
          <p:cNvSpPr txBox="1"/>
          <p:nvPr/>
        </p:nvSpPr>
        <p:spPr>
          <a:xfrm>
            <a:off x="723900" y="1798754"/>
            <a:ext cx="5320959" cy="5758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560"/>
              </a:lnSpc>
            </a:pPr>
            <a:r>
              <a:rPr lang="en-US" sz="3800" dirty="0">
                <a:solidFill>
                  <a:schemeClr val="accent3">
                    <a:lumMod val="50000"/>
                  </a:schemeClr>
                </a:solidFill>
                <a:effectLst/>
                <a:latin typeface="Bahnschrift SemiBold" panose="020B0502040204020203" pitchFamily="34" charset="0"/>
                <a:ea typeface="Aptos" panose="020B0004020202020204" pitchFamily="34" charset="0"/>
              </a:rPr>
              <a:t>NJ Forest Fire Service will conduct a prescribed burn at Cider Mill Grassland Preserve in East Amwell on Monday, December 8, 2025, weather permitting.</a:t>
            </a:r>
            <a:endParaRPr lang="en-US" sz="3600" dirty="0">
              <a:solidFill>
                <a:schemeClr val="accent3">
                  <a:lumMod val="50000"/>
                </a:schemeClr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237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C2F3C8A82AFE4DBD2D9F4D96C9F567" ma:contentTypeVersion="12" ma:contentTypeDescription="Create a new document." ma:contentTypeScope="" ma:versionID="02c523f7837167c2386e52b2db616163">
  <xsd:schema xmlns:xsd="http://www.w3.org/2001/XMLSchema" xmlns:xs="http://www.w3.org/2001/XMLSchema" xmlns:p="http://schemas.microsoft.com/office/2006/metadata/properties" xmlns:ns2="21e2c6fb-1daf-4ac9-879f-7a962ed15dda" xmlns:ns3="949ef7e7-2de5-4b37-aa08-cecea97f352f" targetNamespace="http://schemas.microsoft.com/office/2006/metadata/properties" ma:root="true" ma:fieldsID="0cbfc0d9e563c92f8e62917d8d8c2381" ns2:_="" ns3:_="">
    <xsd:import namespace="21e2c6fb-1daf-4ac9-879f-7a962ed15dda"/>
    <xsd:import namespace="949ef7e7-2de5-4b37-aa08-cecea97f352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e2c6fb-1daf-4ac9-879f-7a962ed15d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9ef7e7-2de5-4b37-aa08-cecea97f352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DA77B2-BAF2-49B6-BAE6-AFE62DFFA55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8AE1257-F901-4784-8F11-EB47FF5D59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734805-2173-4C1D-96A8-AE538466DC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e2c6fb-1daf-4ac9-879f-7a962ed15dda"/>
    <ds:schemaRef ds:uri="949ef7e7-2de5-4b37-aa08-cecea97f35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57270</TotalTime>
  <Words>30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Bahnschrift SemiBold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</dc:creator>
  <cp:lastModifiedBy>Tina Notas</cp:lastModifiedBy>
  <cp:revision>141</cp:revision>
  <dcterms:created xsi:type="dcterms:W3CDTF">2018-02-23T20:13:31Z</dcterms:created>
  <dcterms:modified xsi:type="dcterms:W3CDTF">2025-12-03T19:39:32Z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0x0101006FC2F3C8A82AFE4DBD2D9F4D96C9F567</vt:lpwstr>
  </property>
</Properties>
</file>